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4" r:id="rId2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9" Type="http://schemas.openxmlformats.org/officeDocument/2006/relationships/slide" Target="slides/slide1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1" name="Google Shape;5411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64.png"/></Relationships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745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 simple GUI</a:t>
            </a:r>
            <a:endParaRPr/>
          </a:p>
        </p:txBody>
      </p:sp>
      <p:sp>
        <p:nvSpPr>
          <p:cNvPr id="5414" name="Google Shape;5414;p745"/>
          <p:cNvSpPr txBox="1"/>
          <p:nvPr>
            <p:ph idx="1" type="body"/>
          </p:nvPr>
        </p:nvSpPr>
        <p:spPr>
          <a:xfrm>
            <a:off x="457200" y="1200150"/>
            <a:ext cx="82296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import Tkinter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4000">
                <a:latin typeface="Courier New"/>
                <a:ea typeface="Courier New"/>
                <a:cs typeface="Courier New"/>
                <a:sym typeface="Courier New"/>
              </a:rPr>
              <a:t>def clicked():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   print 'Click'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 = Tkinter.Tk()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4000">
                <a:latin typeface="Courier New"/>
                <a:ea typeface="Courier New"/>
                <a:cs typeface="Courier New"/>
                <a:sym typeface="Courier New"/>
              </a:rPr>
              <a:t>b = Tkinter.Button(tk, text='Click Me!',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                command=clicked)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b.pack()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tk.mainloop()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15" name="Google Shape;5415;p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